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93" d="100"/>
          <a:sy n="93" d="100"/>
        </p:scale>
        <p:origin x="89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9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57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3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38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57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3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7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8" y="1"/>
            <a:ext cx="4254648" cy="1215614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3356167" y="133566"/>
            <a:ext cx="3548067" cy="4839126"/>
          </a:xfrm>
        </p:spPr>
        <p:txBody>
          <a:bodyPr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NUESTROS CLIENTES SE LES INFORMA </a:t>
            </a:r>
            <a:b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NUESTRA NUEVA UBICACIÓN DE OFICINA CENTRALES</a:t>
            </a:r>
            <a:br>
              <a:rPr lang="es-MX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 </a:t>
            </a:r>
            <a:r>
              <a:rPr lang="es-GT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CALLE 3-40 ZONA 10 EDIFICIO ATLANTIS . 5TO. NIVEL OF. 506 </a:t>
            </a: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TELEFONOS: </a:t>
            </a:r>
            <a:r>
              <a:rPr lang="es-GT" sz="1600" dirty="0">
                <a:solidFill>
                  <a:schemeClr val="tx1"/>
                </a:solidFill>
              </a:rPr>
              <a:t>2296-6038 / 2296-6039</a:t>
            </a: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GT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GT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s-GT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432" y="6277511"/>
            <a:ext cx="1682229" cy="48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0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Century Gothic</vt:lpstr>
      <vt:lpstr>Wingdings 3</vt:lpstr>
      <vt:lpstr>Espiral</vt:lpstr>
      <vt:lpstr>A NUESTROS CLIENTES SE LES INFORMA   NUESTRA NUEVA UBICACIÓN DE OFICINA CENTRALES 13 CALLE 3-40 ZONA 10 EDIFICIO ATLANTIS . 5TO. NIVEL OF. 506   TELEFONOS: 2296-6038 / 2296-6039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Administrador</dc:creator>
  <cp:lastModifiedBy>Administrador</cp:lastModifiedBy>
  <cp:revision>10</cp:revision>
  <dcterms:created xsi:type="dcterms:W3CDTF">2019-08-01T15:41:23Z</dcterms:created>
  <dcterms:modified xsi:type="dcterms:W3CDTF">2019-08-01T18:19:23Z</dcterms:modified>
</cp:coreProperties>
</file>